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8" r:id="rId5"/>
    <p:sldId id="259" r:id="rId6"/>
    <p:sldId id="261" r:id="rId7"/>
    <p:sldId id="265" r:id="rId8"/>
    <p:sldId id="269" r:id="rId9"/>
    <p:sldId id="263" r:id="rId10"/>
    <p:sldId id="262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noord.nl/nieuws/212432/Studenten-van-Noorderpoort-aan-de-slag-voor-de-maatschappij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F15B0-C16D-473D-AE4E-BA7756C8A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431074"/>
            <a:ext cx="8637073" cy="1045029"/>
          </a:xfrm>
        </p:spPr>
        <p:txBody>
          <a:bodyPr/>
          <a:lstStyle/>
          <a:p>
            <a:r>
              <a:rPr lang="nl-NL" dirty="0"/>
              <a:t>     Talent in Beeld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6F1475-EE6A-4B13-9E4A-206F8CE08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                  Mijn talent ontdekken en ontwikkelen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2FCB25-1626-45C0-A311-A9218D64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68" y="1476103"/>
            <a:ext cx="2799470" cy="1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02C76-B21A-4E6E-99B7-8957A0F6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 Formulier invullen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81F036-E3DD-4462-A53E-73B8198B0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Vul het formulier in met de vragen over waar jij goed in bent en waar jij je nog in kan ontwikkelen.</a:t>
            </a:r>
          </a:p>
          <a:p>
            <a:endParaRPr lang="nl-NL" dirty="0"/>
          </a:p>
          <a:p>
            <a:r>
              <a:rPr lang="nl-NL" dirty="0"/>
              <a:t>Mail deze naar je </a:t>
            </a:r>
            <a:r>
              <a:rPr lang="nl-NL" dirty="0" err="1"/>
              <a:t>SLB’er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B98217-6E96-41DE-9CDD-A29D90ED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899" y="4348799"/>
            <a:ext cx="1095375" cy="10233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1D7D9A-6764-4247-BB4B-5C7A5E19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80" y="3212149"/>
            <a:ext cx="404142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6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A7DF1-B67A-486D-9395-46C7BD3A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Presenteer je fotocollage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405AE0D-CD38-4929-8441-48472D5D9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636" y="2374900"/>
            <a:ext cx="344646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593C2-9ACB-4DD2-9A0D-5D2CAC4C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233678-30A6-4034-8044-184C6766A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 mensen in je omgeving hoe ze jou zien.</a:t>
            </a:r>
          </a:p>
          <a:p>
            <a:r>
              <a:rPr lang="nl-NL" dirty="0"/>
              <a:t>Wat zijn jouw kwaliteiten? Wat zouden anderen over jou zeggen? </a:t>
            </a:r>
            <a:br>
              <a:rPr lang="nl-NL" dirty="0"/>
            </a:br>
            <a:r>
              <a:rPr lang="nl-NL" dirty="0"/>
              <a:t>Wat zouden vrienden over je zeggen? Wat zou je baas zeggen? </a:t>
            </a:r>
            <a:br>
              <a:rPr lang="nl-NL" dirty="0"/>
            </a:br>
            <a:r>
              <a:rPr lang="nl-NL" dirty="0"/>
              <a:t>Wat zou de mentor van je vorige school zeggen? Wat zouden je ouders over je zeggen?</a:t>
            </a:r>
          </a:p>
        </p:txBody>
      </p:sp>
    </p:spTree>
    <p:extLst>
      <p:ext uri="{BB962C8B-B14F-4D97-AF65-F5344CB8AC3E}">
        <p14:creationId xmlns:p14="http://schemas.microsoft.com/office/powerpoint/2010/main" val="53940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5" y="391885"/>
            <a:ext cx="7515225" cy="55721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5A5E92-9BD1-49E6-A3E2-5C9F92440BDC}"/>
              </a:ext>
            </a:extLst>
          </p:cNvPr>
          <p:cNvSpPr txBox="1"/>
          <p:nvPr/>
        </p:nvSpPr>
        <p:spPr>
          <a:xfrm>
            <a:off x="8704082" y="2881299"/>
            <a:ext cx="1955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latin typeface="Cambria" panose="02040503050406030204" pitchFamily="18" charset="0"/>
                <a:hlinkClick r:id="rId3"/>
              </a:rPr>
              <a:t>https://www.rtvnoord.nl/nieuws/212432/Studenten-van-Noorderpoort-aan-de-slag-voor-de-maatschappij</a:t>
            </a:r>
            <a:endParaRPr lang="nl-NL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err="1"/>
              <a:t>Wk</a:t>
            </a:r>
            <a:r>
              <a:rPr lang="nl-NL" dirty="0"/>
              <a:t>. 2 + 3	Les met de eigen klas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Wk</a:t>
            </a:r>
            <a:r>
              <a:rPr lang="nl-NL" dirty="0"/>
              <a:t>. 4		Presentaties opdrachtgevers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Wk</a:t>
            </a:r>
            <a:r>
              <a:rPr lang="nl-NL" dirty="0"/>
              <a:t>. 5 t/m 8	Werken aan de opdrachten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Wk</a:t>
            </a:r>
            <a:r>
              <a:rPr lang="nl-NL" dirty="0"/>
              <a:t>. 9		Presentaties studenten</a:t>
            </a:r>
          </a:p>
          <a:p>
            <a:endParaRPr lang="nl-NL" dirty="0"/>
          </a:p>
          <a:p>
            <a:r>
              <a:rPr lang="nl-NL" dirty="0"/>
              <a:t>Doel van het vak: het ontdekken en ontwikkelen van jouw talenten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566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5D8F9-36C7-4E88-8394-01A4FF88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7115"/>
            <a:ext cx="2656187" cy="1206640"/>
          </a:xfrm>
        </p:spPr>
        <p:txBody>
          <a:bodyPr/>
          <a:lstStyle/>
          <a:p>
            <a:r>
              <a:rPr lang="nl-NL" dirty="0"/>
              <a:t>Mijn Talent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BB555-9DD9-471A-B75C-6BB6EBBF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Hoe zou het zijn als je je talent en kwaliteiten volledig zou kunnen ontwikkelen.</a:t>
            </a:r>
          </a:p>
          <a:p>
            <a:endParaRPr lang="nl-NL" dirty="0"/>
          </a:p>
          <a:p>
            <a:r>
              <a:rPr lang="nl-NL" dirty="0"/>
              <a:t>Al je energie kunt steken in wat je het allerliefste doet.</a:t>
            </a:r>
          </a:p>
          <a:p>
            <a:endParaRPr lang="nl-NL" dirty="0"/>
          </a:p>
          <a:p>
            <a:r>
              <a:rPr lang="nl-NL" dirty="0"/>
              <a:t>Je het werk gaat doen waarvoor jij in de wieg bent gelegd en helemaal bij jou past.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6E6F80-5E66-40AB-AD9C-E7301484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22" y="126609"/>
            <a:ext cx="2574388" cy="17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A2D80-9B39-40E3-88FC-FB904C48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3837873" cy="1211213"/>
          </a:xfrm>
        </p:spPr>
        <p:txBody>
          <a:bodyPr/>
          <a:lstStyle/>
          <a:p>
            <a:r>
              <a:rPr lang="nl-NL" dirty="0"/>
              <a:t>Wat is een talent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AFBAD-70ED-4F51-9DAA-8AAA84CC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41212"/>
            <a:ext cx="9603275" cy="4006488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Talenten zijn de positieve eigenschappen en kwaliteiten van iemand.</a:t>
            </a:r>
          </a:p>
          <a:p>
            <a:endParaRPr lang="nl-NL" dirty="0"/>
          </a:p>
          <a:p>
            <a:r>
              <a:rPr lang="nl-NL" dirty="0"/>
              <a:t>Talent is iets wat je van nature goed kan en wat je je hebt aangeleerd</a:t>
            </a:r>
          </a:p>
          <a:p>
            <a:endParaRPr lang="nl-NL" dirty="0"/>
          </a:p>
          <a:p>
            <a:r>
              <a:rPr lang="nl-NL" dirty="0"/>
              <a:t>Talent gaat over wat iemand graag doet, zijn passie is en hem of haar energie geeft.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DA52DC-3ACA-459E-AB5A-17837BB9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3" y="193767"/>
            <a:ext cx="2630659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4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1C8BD-7AD0-41CA-8692-1EB35D97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Iedereen heeft een talent of kwaliteit</a:t>
            </a:r>
            <a:br>
              <a:rPr lang="nl-NL" dirty="0"/>
            </a:br>
            <a:r>
              <a:rPr lang="nl-NL" dirty="0"/>
              <a:t>                 waar ben jij trots op?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5127E9-7756-4471-9881-F1249150F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1908" y="2079762"/>
            <a:ext cx="2272937" cy="196766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DB0475-62BB-4B61-B364-F4CB983B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94" y="4044054"/>
            <a:ext cx="2046646" cy="17216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C3083A-A27E-47AC-BF5D-73294652F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780" y="4254375"/>
            <a:ext cx="2230893" cy="166015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D36A4E-4404-4A81-85E6-174DF50C6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875" y="2026663"/>
            <a:ext cx="2573747" cy="163419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D17F84E-8559-4336-ACBB-ADD5C8BD4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77" y="2048806"/>
            <a:ext cx="2543175" cy="182934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C5085CF-F486-4A7F-AADA-7D237B70D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" y="4047421"/>
            <a:ext cx="2144891" cy="142385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9BC9A47-6354-4D74-8264-B237676092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5290" y="4254375"/>
            <a:ext cx="1952625" cy="168091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06426B4-02D8-435A-920C-97BADBFA51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875" y="2026663"/>
            <a:ext cx="2337590" cy="163419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79A4914-D9D9-43E2-8AC8-800A80E6C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9877" y="383376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985092"/>
          </a:xfrm>
        </p:spPr>
        <p:txBody>
          <a:bodyPr/>
          <a:lstStyle/>
          <a:p>
            <a:r>
              <a:rPr lang="nl-NL" dirty="0"/>
              <a:t>Wat is jouw talent?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Waar ben je trots op?</a:t>
            </a:r>
          </a:p>
          <a:p>
            <a:r>
              <a:rPr lang="nl-NL" dirty="0"/>
              <a:t>Welke eigenschappen heb jij van jouw ouders meegekregen</a:t>
            </a:r>
          </a:p>
          <a:p>
            <a:r>
              <a:rPr lang="nl-NL" dirty="0"/>
              <a:t>Wat vond jij als kind leuk om te doen?</a:t>
            </a:r>
          </a:p>
          <a:p>
            <a:r>
              <a:rPr lang="nl-NL" dirty="0"/>
              <a:t>Wat wilde je vroeger worden?</a:t>
            </a:r>
          </a:p>
          <a:p>
            <a:r>
              <a:rPr lang="nl-NL" dirty="0"/>
              <a:t>Waar wordt jij blij van?</a:t>
            </a:r>
          </a:p>
          <a:p>
            <a:r>
              <a:rPr lang="nl-NL" dirty="0"/>
              <a:t>Wie bewonder je en waarom?</a:t>
            </a:r>
          </a:p>
          <a:p>
            <a:r>
              <a:rPr lang="nl-NL" dirty="0"/>
              <a:t>Hoe zien anderen jou?</a:t>
            </a:r>
          </a:p>
          <a:p>
            <a:r>
              <a:rPr lang="nl-NL" dirty="0"/>
              <a:t>Waar droom je van?</a:t>
            </a:r>
          </a:p>
        </p:txBody>
      </p:sp>
    </p:spTree>
    <p:extLst>
      <p:ext uri="{BB962C8B-B14F-4D97-AF65-F5344CB8AC3E}">
        <p14:creationId xmlns:p14="http://schemas.microsoft.com/office/powerpoint/2010/main" val="101053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02A60-AFAC-4599-B6BC-22E292E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in 4 groepen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29CC25-9041-4CB6-908C-89FD7B853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envelop met kaartjes</a:t>
            </a:r>
          </a:p>
          <a:p>
            <a:endParaRPr lang="nl-NL" dirty="0"/>
          </a:p>
          <a:p>
            <a:r>
              <a:rPr lang="nl-NL" dirty="0"/>
              <a:t>Zoek kaartjes met teksten die jou talent omschrijven.</a:t>
            </a:r>
          </a:p>
          <a:p>
            <a:endParaRPr lang="nl-NL" dirty="0"/>
          </a:p>
          <a:p>
            <a:r>
              <a:rPr lang="nl-NL" dirty="0"/>
              <a:t>Schrijf ze over en verzamel zoveel mogelijk talenten die bij jou passen</a:t>
            </a:r>
          </a:p>
        </p:txBody>
      </p:sp>
    </p:spTree>
    <p:extLst>
      <p:ext uri="{BB962C8B-B14F-4D97-AF65-F5344CB8AC3E}">
        <p14:creationId xmlns:p14="http://schemas.microsoft.com/office/powerpoint/2010/main" val="99223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694A2-327C-4CE4-BBD5-AFB56212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een fotocollage / reclamefolder over jou talenten op de computer.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37BD2-9B5A-44AD-85FF-D8F49F5D1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 vind je leuk om te doen?</a:t>
            </a:r>
          </a:p>
          <a:p>
            <a:r>
              <a:rPr lang="nl-NL" dirty="0"/>
              <a:t>Waar ben je goed in?</a:t>
            </a:r>
          </a:p>
          <a:p>
            <a:r>
              <a:rPr lang="nl-NL" dirty="0"/>
              <a:t>Waar word je blij van?</a:t>
            </a:r>
          </a:p>
          <a:p>
            <a:r>
              <a:rPr lang="nl-NL" dirty="0"/>
              <a:t>Wat zeggen anderen over jou m.b.t. je positieve eigenschappen en kwaliteiten?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34752B-039F-4BB0-8BFD-CA3C22C6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662" y="2472932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98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4905</TotalTime>
  <Words>317</Words>
  <Application>Microsoft Office PowerPoint</Application>
  <PresentationFormat>Breedbeeld</PresentationFormat>
  <Paragraphs>55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Cambria</vt:lpstr>
      <vt:lpstr>Gill Sans MT</vt:lpstr>
      <vt:lpstr>Galerie</vt:lpstr>
      <vt:lpstr>     Talent in Beeld</vt:lpstr>
      <vt:lpstr>PowerPoint-presentatie</vt:lpstr>
      <vt:lpstr>Planning</vt:lpstr>
      <vt:lpstr>Mijn Talent</vt:lpstr>
      <vt:lpstr>Wat is een talent</vt:lpstr>
      <vt:lpstr>Iedereen heeft een talent of kwaliteit                  waar ben jij trots op?</vt:lpstr>
      <vt:lpstr>Wat is jouw talent?</vt:lpstr>
      <vt:lpstr>Opdracht in 4 groepen</vt:lpstr>
      <vt:lpstr>Maak een fotocollage / reclamefolder over jou talenten op de computer.</vt:lpstr>
      <vt:lpstr>                       Formulier invullen</vt:lpstr>
      <vt:lpstr>           Presenteer je fotocollage 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het</dc:title>
  <dc:creator>Maartje de Boer</dc:creator>
  <cp:lastModifiedBy>Charlotte Hoekstra</cp:lastModifiedBy>
  <cp:revision>24</cp:revision>
  <dcterms:created xsi:type="dcterms:W3CDTF">2018-09-10T17:48:49Z</dcterms:created>
  <dcterms:modified xsi:type="dcterms:W3CDTF">2019-09-09T18:52:28Z</dcterms:modified>
</cp:coreProperties>
</file>